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6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483"/>
    <a:srgbClr val="0C55A2"/>
    <a:srgbClr val="0F4583"/>
    <a:srgbClr val="B5976A"/>
    <a:srgbClr val="B09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302AEF-7B7A-7D94-5409-C18334613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B432BDB-C690-068D-1282-912F87090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CBCA4B-8197-88AD-05C3-37CF2C1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D4698E-4755-72F6-E677-8E445B24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40741E-F841-4C36-FB84-66D22605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97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97C33F-D0F8-5DCF-44A3-D435CC65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F709A62-0A60-E2BA-0F38-6C05108D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73C9FF-81BC-3BD7-E9BC-733BA998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CE83F7-75D6-F18F-8F01-B7161285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FCDEAE-EA98-36AD-59EC-40976FA4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26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ABF60DC-03BB-D5F3-AB9E-0AE42687C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0A8738-9FE1-8C3F-DB4D-2EFAF2CF3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B81DA-4F91-1537-615A-57DA67B5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493B72-B5B6-5E1D-7A19-4615B8B2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BF9E73-DE53-612B-ECA1-8937DD3A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072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C85B94-753E-85A7-F31D-753A255A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749CDD-2306-F14A-D54E-83F26616C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25D442-6383-B15C-33D7-8AF58C07F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D6FF38-5AE5-21F9-70F1-7B3D3469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BBC572-ED94-9235-8754-6189A9AE8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1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F4C3C7-5A7A-1C27-03A4-2409EC75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C19B0E-22E5-D993-5FB5-9DB6B154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D57CA3-54FF-85C0-56BE-893B3B78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DE9F81-08CB-DBE9-2AB5-E69AF474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485C8E-8963-2EAC-9578-505EAEA2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781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0D7890-3E2E-25C1-57E9-C25F509A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FBCE84-5EDE-EA88-9363-B318E034D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7907A24-4BE7-6B32-96BA-4B7C4989D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5F6966-AFBF-50EB-1CED-ED3691B8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317DF1B-CD1D-40FD-B8E1-F3A81BA7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882159-3F3B-843E-491D-D68311585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71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072C7-691F-D0AF-4B60-8956E2E6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7E8100-3108-7F00-74C6-97FBABDCB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FFA5D5C-2A4E-88AF-6B30-22B2B5F02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FBEAF7F-79A8-B286-92AC-0662682E0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722DCF2-2067-4D6E-3DCA-ADE01862D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5F348FE-0847-803B-6FB8-067D822A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7771CEC-853D-CDA7-2677-0AD19E596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5BAD94A-7868-6914-076D-01F73886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208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095807-3757-F5D8-D322-CC4BA7BD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2A4C936-6DB6-CF80-A95A-9C132458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31FE28A-C210-2D31-6921-408D3B62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2F323D5-1B2C-DD91-9326-0E3CD751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969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F617AA0-579A-0050-629E-F6607060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9800A3-2247-2EC3-F1D4-CD670BD2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9BB7F79-C030-EE87-62F7-DCD1C1ED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10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F05F70-7D53-0479-AAAA-5F21DE5DD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EDA9C4-870A-2080-DAB9-A9C6E72C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B3ADD5E-47BE-E877-B096-06DBB2E9A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3BABB0-7549-54F8-96C2-68D18BDB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5AC024-563F-07B2-861C-B9C2108C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50306E-BD43-6441-10FE-28508602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74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6937E-B622-0C5B-4EAF-D91414D6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AF6BCCE-998C-98D7-9EB7-95978BCA9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8554C1-98E4-EF50-7143-9BD507B35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D38AB7-4AED-DE12-6055-7CF86213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B50915F-0783-2683-4CEC-922418AF4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CB8DD85-9DE4-608F-57FC-CE9A36B8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666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D4E0FD2-BB0A-6805-24DD-A6FB63D2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C71A70-1BF0-7F56-220C-1D6C1078A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387755-EC85-0F30-3F55-550EF9DC9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DEEE-F7B5-4E5D-B5FB-AC45CDF12113}" type="datetimeFigureOut">
              <a:rPr lang="sv-SE" smtClean="0"/>
              <a:t>2024-04-25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F09D06-6C31-5524-E9C5-53ADEB760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28DA6E-4742-0DFC-8F8D-E6040B73C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C7728-979E-4CE3-9A29-4E32A8D109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945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ts.o.lofstrom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837" y="-41924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1312" y="123388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139" y="269172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314" y="425243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AB9257-AAEA-8CCF-F2E7-BE94DBDCDD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904" y="1775685"/>
            <a:ext cx="7606958" cy="32410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A5A730-1021-7292-7EC8-40988E1CF9F7}"/>
              </a:ext>
            </a:extLst>
          </p:cNvPr>
          <p:cNvSpPr txBox="1"/>
          <p:nvPr/>
        </p:nvSpPr>
        <p:spPr>
          <a:xfrm>
            <a:off x="381132" y="2216229"/>
            <a:ext cx="4326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sv-SE" sz="900" b="1" dirty="0"/>
              <a:t>V14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V15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V16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V17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V18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DC8C33-0634-F7F9-E2CA-689C5F2835D3}"/>
              </a:ext>
            </a:extLst>
          </p:cNvPr>
          <p:cNvSpPr txBox="1"/>
          <p:nvPr/>
        </p:nvSpPr>
        <p:spPr>
          <a:xfrm>
            <a:off x="2991506" y="2225429"/>
            <a:ext cx="432600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sv-SE" sz="900" b="1" dirty="0"/>
              <a:t>V18</a:t>
            </a:r>
          </a:p>
          <a:p>
            <a:pPr>
              <a:spcAft>
                <a:spcPts val="200"/>
              </a:spcAft>
            </a:pPr>
            <a:r>
              <a:rPr lang="sv-SE" sz="900" b="1" dirty="0"/>
              <a:t>V19</a:t>
            </a:r>
          </a:p>
          <a:p>
            <a:pPr>
              <a:spcAft>
                <a:spcPts val="200"/>
              </a:spcAft>
            </a:pPr>
            <a:r>
              <a:rPr lang="sv-SE" sz="900" b="1" dirty="0"/>
              <a:t>V20</a:t>
            </a:r>
          </a:p>
          <a:p>
            <a:pPr>
              <a:spcAft>
                <a:spcPts val="200"/>
              </a:spcAft>
            </a:pPr>
            <a:r>
              <a:rPr lang="sv-SE" sz="900" b="1" dirty="0"/>
              <a:t>V21</a:t>
            </a:r>
          </a:p>
          <a:p>
            <a:pPr>
              <a:spcAft>
                <a:spcPts val="200"/>
              </a:spcAft>
            </a:pPr>
            <a:r>
              <a:rPr lang="sv-SE" sz="900" b="1" dirty="0"/>
              <a:t>V22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1855B7-6F3C-E4AB-5F64-A8EF225CE3D1}"/>
              </a:ext>
            </a:extLst>
          </p:cNvPr>
          <p:cNvSpPr txBox="1"/>
          <p:nvPr/>
        </p:nvSpPr>
        <p:spPr>
          <a:xfrm>
            <a:off x="5593491" y="2224617"/>
            <a:ext cx="4326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endParaRPr lang="sv-SE" sz="900" b="1" dirty="0"/>
          </a:p>
          <a:p>
            <a:pPr>
              <a:spcAft>
                <a:spcPts val="500"/>
              </a:spcAft>
            </a:pPr>
            <a:r>
              <a:rPr lang="sv-SE" sz="900" b="1" dirty="0"/>
              <a:t>V23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V24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V25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V26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BAED67-5FC0-EDE9-F9D5-A8AC05B08CAA}"/>
              </a:ext>
            </a:extLst>
          </p:cNvPr>
          <p:cNvSpPr txBox="1"/>
          <p:nvPr/>
        </p:nvSpPr>
        <p:spPr>
          <a:xfrm>
            <a:off x="381132" y="3917615"/>
            <a:ext cx="4326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sv-SE" sz="900" b="1" dirty="0"/>
              <a:t>V27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V28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V29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V30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V31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6F7DD2-CBAB-7B9E-0589-BD6F3FFBC706}"/>
              </a:ext>
            </a:extLst>
          </p:cNvPr>
          <p:cNvSpPr txBox="1"/>
          <p:nvPr/>
        </p:nvSpPr>
        <p:spPr>
          <a:xfrm>
            <a:off x="2991506" y="3951171"/>
            <a:ext cx="432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900" b="1" dirty="0"/>
              <a:t>V31</a:t>
            </a:r>
          </a:p>
          <a:p>
            <a:pPr>
              <a:spcAft>
                <a:spcPts val="300"/>
              </a:spcAft>
            </a:pPr>
            <a:r>
              <a:rPr lang="sv-SE" sz="900" b="1" dirty="0"/>
              <a:t>V32</a:t>
            </a:r>
          </a:p>
          <a:p>
            <a:pPr>
              <a:spcAft>
                <a:spcPts val="300"/>
              </a:spcAft>
            </a:pPr>
            <a:r>
              <a:rPr lang="sv-SE" sz="900" b="1" dirty="0"/>
              <a:t>V33</a:t>
            </a:r>
          </a:p>
          <a:p>
            <a:pPr>
              <a:spcAft>
                <a:spcPts val="300"/>
              </a:spcAft>
            </a:pPr>
            <a:r>
              <a:rPr lang="sv-SE" sz="900" b="1" dirty="0"/>
              <a:t>V34</a:t>
            </a:r>
          </a:p>
          <a:p>
            <a:pPr>
              <a:spcAft>
                <a:spcPts val="300"/>
              </a:spcAft>
            </a:pPr>
            <a:r>
              <a:rPr lang="sv-SE" sz="900" b="1" dirty="0"/>
              <a:t>V35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A6312B-EC68-C5A4-D279-BF07E6B951AA}"/>
              </a:ext>
            </a:extLst>
          </p:cNvPr>
          <p:cNvSpPr txBox="1"/>
          <p:nvPr/>
        </p:nvSpPr>
        <p:spPr>
          <a:xfrm>
            <a:off x="5593491" y="3917615"/>
            <a:ext cx="4326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endParaRPr lang="sv-SE" sz="900" b="1" dirty="0"/>
          </a:p>
          <a:p>
            <a:pPr>
              <a:spcAft>
                <a:spcPts val="500"/>
              </a:spcAft>
            </a:pPr>
            <a:r>
              <a:rPr lang="sv-SE" sz="900" b="1" dirty="0"/>
              <a:t>V36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V37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V38</a:t>
            </a:r>
          </a:p>
          <a:p>
            <a:pPr>
              <a:spcAft>
                <a:spcPts val="500"/>
              </a:spcAft>
            </a:pPr>
            <a:r>
              <a:rPr lang="sv-SE" sz="900" b="1" dirty="0"/>
              <a:t>V39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6F4274-8EBB-9A52-C9F0-40190BA752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3693" y="776940"/>
            <a:ext cx="3714162" cy="532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3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837" y="-101508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325134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CB8CE-3D47-585A-A68C-EF6B11EF810F}"/>
              </a:ext>
            </a:extLst>
          </p:cNvPr>
          <p:cNvSpPr txBox="1"/>
          <p:nvPr/>
        </p:nvSpPr>
        <p:spPr>
          <a:xfrm>
            <a:off x="1441837" y="1044624"/>
            <a:ext cx="7951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STÄDA IN KIOSKEN vid uppstart samt innan sommaruppehållet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EFFC7-635D-54B4-399A-CC6EA365A8D2}"/>
              </a:ext>
            </a:extLst>
          </p:cNvPr>
          <p:cNvSpPr txBox="1"/>
          <p:nvPr/>
        </p:nvSpPr>
        <p:spPr>
          <a:xfrm>
            <a:off x="1100982" y="1672115"/>
            <a:ext cx="999003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Uppstart kiosken </a:t>
            </a:r>
            <a:endParaRPr lang="sv-SE" b="0" dirty="0">
              <a:effectLst/>
              <a:cs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Torka ur frysen och kylskåpet, sätt igång båda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Sopa ur kiosken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Torka av bänkytor 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Släng skräp i sopsäckar (och i containern om den kommit på plats)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Diska av kastruller och annat (görs inne i huvudbyggnaden)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Diska/skölj ur vattendunkar</a:t>
            </a:r>
          </a:p>
          <a:p>
            <a:pPr rtl="0">
              <a:spcBef>
                <a:spcPts val="0"/>
              </a:spcBef>
              <a:spcAft>
                <a:spcPts val="600"/>
              </a:spcAft>
            </a:pPr>
            <a:br>
              <a:rPr lang="sv-SE" b="0" dirty="0">
                <a:effectLst/>
                <a:cs typeface="Arial" panose="020B0604020202020204" pitchFamily="34" charset="0"/>
              </a:rPr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Uppgifter uppstart som </a:t>
            </a:r>
            <a:r>
              <a:rPr lang="sv-SE" sz="1800" b="1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STYRELSEN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gör:</a:t>
            </a:r>
            <a:endParaRPr lang="sv-SE" b="0" dirty="0">
              <a:effectLst/>
              <a:cs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Inventera material och ev. göra inköp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Fyller på pärmen med 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swishkoder</a:t>
            </a:r>
            <a:endParaRPr lang="sv-SE" sz="1800" b="0" i="0" u="none" strike="noStrike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Instruktioner för kiosken /förhållningsregler</a:t>
            </a:r>
          </a:p>
        </p:txBody>
      </p:sp>
    </p:spTree>
    <p:extLst>
      <p:ext uri="{BB962C8B-B14F-4D97-AF65-F5344CB8AC3E}">
        <p14:creationId xmlns:p14="http://schemas.microsoft.com/office/powerpoint/2010/main" val="277672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837" y="-101508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325134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CB8CE-3D47-585A-A68C-EF6B11EF810F}"/>
              </a:ext>
            </a:extLst>
          </p:cNvPr>
          <p:cNvSpPr txBox="1"/>
          <p:nvPr/>
        </p:nvSpPr>
        <p:spPr>
          <a:xfrm>
            <a:off x="1441837" y="1044624"/>
            <a:ext cx="7951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STÄDA BOLLFÖRRÅDET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EFFC7-635D-54B4-399A-CC6EA365A8D2}"/>
              </a:ext>
            </a:extLst>
          </p:cNvPr>
          <p:cNvSpPr txBox="1"/>
          <p:nvPr/>
        </p:nvSpPr>
        <p:spPr>
          <a:xfrm>
            <a:off x="1100982" y="1672115"/>
            <a:ext cx="9990034" cy="4314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sv-SE" sz="1800" b="1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Alla lag </a:t>
            </a:r>
            <a:r>
              <a:rPr lang="sv-SE" sz="1800" b="0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får i uppgift att börja med att gå igenom sitt fack och lämna vidare allt man inte har behov av till ett särskilt fack i förrådet. Det som är trasigt eller inte går att använda längre slänger respektive lag.</a:t>
            </a:r>
            <a:endParaRPr lang="sv-SE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sv-SE" sz="1800" b="1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KANSLIET</a:t>
            </a:r>
            <a:r>
              <a:rPr lang="sv-SE" sz="1800" b="0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 MÄRKER UPP HYLLORNA, uppdatering  </a:t>
            </a:r>
            <a:r>
              <a:rPr lang="sv-SE" sz="1800" b="0" i="0" u="none" strike="noStrike" dirty="0" err="1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mht</a:t>
            </a:r>
            <a:r>
              <a:rPr lang="sv-SE" sz="1800" b="0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 lag som </a:t>
            </a:r>
            <a:r>
              <a:rPr lang="sv-SE" sz="1800" b="0" i="0" u="none" strike="noStrike" dirty="0" err="1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ev</a:t>
            </a:r>
            <a:r>
              <a:rPr lang="sv-SE" sz="1800" b="0" i="0" u="none" strike="noStrike" dirty="0">
                <a:solidFill>
                  <a:srgbClr val="0C55A2"/>
                </a:solidFill>
                <a:effectLst/>
                <a:latin typeface="Calibri" panose="020F0502020204030204" pitchFamily="34" charset="0"/>
              </a:rPr>
              <a:t> inte längre är kvar samt nytillkomna lag</a:t>
            </a:r>
            <a:endParaRPr lang="sv-SE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STÄDNING</a:t>
            </a:r>
            <a:endParaRPr lang="sv-SE" b="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Sopa ur förrådet,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 över hyllan med koner, sortera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Slänga det som är skräp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br>
              <a:rPr lang="sv-SE" b="0" dirty="0">
                <a:effectLst/>
              </a:rPr>
            </a:br>
            <a:r>
              <a:rPr lang="sv-SE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STYRELSEN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INVENTERAR GEMENSAMT MATERIAL OCH GÖR EV KOMPLETTERINGSINKÖP</a:t>
            </a:r>
            <a:endParaRPr lang="sv-SE" b="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Plocka ihop och släng gammalt material</a:t>
            </a:r>
            <a:endParaRPr lang="sv-SE" b="0" dirty="0">
              <a:effectLst/>
            </a:endParaRPr>
          </a:p>
          <a:p>
            <a:br>
              <a:rPr lang="sv-SE" dirty="0"/>
            </a:br>
            <a:endParaRPr lang="sv-SE" sz="1800" b="0" i="0" u="none" strike="noStrike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4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837" y="-101508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325134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CB8CE-3D47-585A-A68C-EF6B11EF810F}"/>
              </a:ext>
            </a:extLst>
          </p:cNvPr>
          <p:cNvSpPr txBox="1"/>
          <p:nvPr/>
        </p:nvSpPr>
        <p:spPr>
          <a:xfrm>
            <a:off x="1441837" y="1044624"/>
            <a:ext cx="7951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STÄDA UTE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EFFC7-635D-54B4-399A-CC6EA365A8D2}"/>
              </a:ext>
            </a:extLst>
          </p:cNvPr>
          <p:cNvSpPr txBox="1"/>
          <p:nvPr/>
        </p:nvSpPr>
        <p:spPr>
          <a:xfrm>
            <a:off x="1100982" y="1672115"/>
            <a:ext cx="999003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STÄDNING (1 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gg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/vecka)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Plocka skräp,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Tömma papperskorgar vid behov,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Sopa läktaren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Allmän översyn att det ser snyggt ut, meddela </a:t>
            </a:r>
            <a:r>
              <a:rPr lang="sv-SE" b="1" dirty="0">
                <a:solidFill>
                  <a:srgbClr val="000000"/>
                </a:solidFill>
                <a:latin typeface="Calibri" panose="020F0502020204030204" pitchFamily="34" charset="0"/>
              </a:rPr>
              <a:t>K</a:t>
            </a:r>
            <a:r>
              <a:rPr lang="sv-SE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ansliet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om något är trasigt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3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837" y="-101508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325134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CB8CE-3D47-585A-A68C-EF6B11EF810F}"/>
              </a:ext>
            </a:extLst>
          </p:cNvPr>
          <p:cNvSpPr txBox="1"/>
          <p:nvPr/>
        </p:nvSpPr>
        <p:spPr>
          <a:xfrm>
            <a:off x="1441837" y="1044624"/>
            <a:ext cx="7951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STÄDA INNE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EFFC7-635D-54B4-399A-CC6EA365A8D2}"/>
              </a:ext>
            </a:extLst>
          </p:cNvPr>
          <p:cNvSpPr txBox="1"/>
          <p:nvPr/>
        </p:nvSpPr>
        <p:spPr>
          <a:xfrm>
            <a:off x="1100982" y="1672115"/>
            <a:ext cx="9990034" cy="392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STÄDNING (1 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gg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/vecka)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sv-SE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Omklädningsrum 1 och 2 samt domarrummet inklusive duschutrymmen. </a:t>
            </a:r>
            <a:endParaRPr lang="sv-SE" b="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Sopa golven (även under bänkarna).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Töm sopkorgarna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Städa inne på toaletterna – skölj ur handfat med svamp och rengöring, fyll på toapapper vid behov, töm sopkorgar.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Våttorka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golven minst 1 gång under er 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städperiod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Aft>
                <a:spcPts val="0"/>
              </a:spcAft>
            </a:pPr>
            <a:br>
              <a:rPr lang="sv-SE" b="0" dirty="0">
                <a:effectLst/>
              </a:rPr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Städmaterial och sopsäckar mm finns i städskrubben i omklädningsrum 1?. </a:t>
            </a:r>
          </a:p>
          <a:p>
            <a:pPr rtl="0" fontAlgn="base"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Meddela </a:t>
            </a:r>
            <a:r>
              <a:rPr lang="sv-SE" b="1" dirty="0">
                <a:solidFill>
                  <a:srgbClr val="000000"/>
                </a:solidFill>
                <a:latin typeface="Calibri" panose="020F0502020204030204" pitchFamily="34" charset="0"/>
              </a:rPr>
              <a:t>K</a:t>
            </a:r>
            <a:r>
              <a:rPr lang="sv-SE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ansliet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om något är trasigt, saknas eller behöver fyllas på.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1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837" y="-101508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325134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CB8CE-3D47-585A-A68C-EF6B11EF810F}"/>
              </a:ext>
            </a:extLst>
          </p:cNvPr>
          <p:cNvSpPr txBox="1"/>
          <p:nvPr/>
        </p:nvSpPr>
        <p:spPr>
          <a:xfrm>
            <a:off x="1441837" y="1044624"/>
            <a:ext cx="79515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GRÄSKLIPPNING / TRIMMNING</a:t>
            </a:r>
          </a:p>
          <a:p>
            <a:pPr algn="ctr"/>
            <a:r>
              <a:rPr lang="sv-SE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 </a:t>
            </a:r>
            <a:r>
              <a:rPr lang="sv-SE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gg</a:t>
            </a:r>
            <a:r>
              <a:rPr lang="sv-SE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/vecka el vid behov)</a:t>
            </a:r>
          </a:p>
          <a:p>
            <a:pPr algn="ctr"/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EFFC7-635D-54B4-399A-CC6EA365A8D2}"/>
              </a:ext>
            </a:extLst>
          </p:cNvPr>
          <p:cNvSpPr txBox="1"/>
          <p:nvPr/>
        </p:nvSpPr>
        <p:spPr>
          <a:xfrm>
            <a:off x="1100982" y="1852673"/>
            <a:ext cx="9990034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Klipp gräset innanför staketet.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Klipp ytorna bakom respektive mål, stora läktaren och 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naturläktaren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Klipp fram till staketet. 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</a:pPr>
            <a:r>
              <a:rPr lang="sv-SE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Finns det gräsklippare/trimmer/bensin?? MATS kollar upp. Vi kan fråga Anton om han kan tanka..</a:t>
            </a: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Aft>
                <a:spcPts val="0"/>
              </a:spcAft>
            </a:pPr>
            <a:br>
              <a:rPr lang="sv-SE" b="0" dirty="0">
                <a:effectLst/>
              </a:rPr>
            </a:br>
            <a:endParaRPr lang="sv-S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7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722D0-36B3-D073-11B1-8AAEE79D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837" y="-419241"/>
            <a:ext cx="9144000" cy="1768899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  <a:latin typeface="Arial Narrow" panose="020B0606020202030204" pitchFamily="34" charset="0"/>
              </a:rPr>
              <a:t>XEM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11DDB2-674D-4057-3321-BCBC6E514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4011" y="400437"/>
            <a:ext cx="6184002" cy="653552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sv-SE" sz="3600" dirty="0">
                <a:solidFill>
                  <a:srgbClr val="0C448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SKÖTSEL AV VILDMANNAVALLEN</a:t>
            </a:r>
            <a:endParaRPr lang="sv-SE" sz="3600" dirty="0">
              <a:solidFill>
                <a:srgbClr val="0C4483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95C749-1A1D-5F70-D1BE-576AB8CF21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" y="294287"/>
            <a:ext cx="1038970" cy="1135862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84CD43E8-43CD-029D-29C3-AC25CB61F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837" y="325134"/>
            <a:ext cx="252000" cy="25200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DB71D8C5-2229-1565-66DA-AA62B74B9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12" y="481205"/>
            <a:ext cx="316288" cy="316288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E82A8375-2CC4-AB99-2687-FFAB457B71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6433930"/>
            <a:ext cx="12192001" cy="424070"/>
          </a:xfrm>
          <a:prstGeom prst="rect">
            <a:avLst/>
          </a:prstGeom>
          <a:solidFill>
            <a:srgbClr val="0F4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23B3ECB-9183-E1F4-CFF6-8E86271A84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24317"/>
            <a:ext cx="12192000" cy="132143"/>
          </a:xfrm>
          <a:prstGeom prst="rect">
            <a:avLst/>
          </a:prstGeom>
          <a:solidFill>
            <a:srgbClr val="B59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C16B428-6EA1-C736-0433-FAD457631601}"/>
              </a:ext>
            </a:extLst>
          </p:cNvPr>
          <p:cNvSpPr txBox="1">
            <a:spLocks/>
          </p:cNvSpPr>
          <p:nvPr/>
        </p:nvSpPr>
        <p:spPr>
          <a:xfrm>
            <a:off x="540960" y="4448824"/>
            <a:ext cx="9079724" cy="930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sz="1400" dirty="0"/>
          </a:p>
        </p:txBody>
      </p:sp>
      <p:pic>
        <p:nvPicPr>
          <p:cNvPr id="15" name="Bildobjekt 14" descr="En bild som visar logotyp&#10;&#10;Automatiskt genererad beskrivning">
            <a:extLst>
              <a:ext uri="{FF2B5EF4-FFF2-40B4-BE49-F238E27FC236}">
                <a16:creationId xmlns:a16="http://schemas.microsoft.com/office/drawing/2014/main" id="{5E893256-689C-0FAC-4D07-07056E4D83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04" y="3225151"/>
            <a:ext cx="5387958" cy="538795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3728532E-4B05-CFA6-6667-FB76475F6B57}"/>
              </a:ext>
            </a:extLst>
          </p:cNvPr>
          <p:cNvSpPr txBox="1"/>
          <p:nvPr/>
        </p:nvSpPr>
        <p:spPr>
          <a:xfrm>
            <a:off x="1853205" y="1729153"/>
            <a:ext cx="84444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saknar fortfarande kontaktuppgifter för en ansvarig förälder som fördelar arbetsuppgiften i ert lag och får mer instruktioner.</a:t>
            </a:r>
          </a:p>
          <a:p>
            <a:endParaRPr lang="sv-SE" dirty="0"/>
          </a:p>
          <a:p>
            <a:r>
              <a:rPr lang="sv-SE" dirty="0"/>
              <a:t>Maila kontaktuppgifter till: </a:t>
            </a:r>
            <a:r>
              <a:rPr lang="sv-SE" dirty="0">
                <a:hlinkClick r:id="rId5"/>
              </a:rPr>
              <a:t>mats.o.lofstrom@gmail.com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/>
              <a:t>Om ni har frågor så kontakta Mats L: </a:t>
            </a:r>
            <a:r>
              <a:rPr lang="sv-SE" dirty="0">
                <a:hlinkClick r:id="rId5"/>
              </a:rPr>
              <a:t>mats.o.lofstrom@gmail.com</a:t>
            </a:r>
            <a:r>
              <a:rPr lang="sv-SE" dirty="0"/>
              <a:t> el. 070-558 73 42</a:t>
            </a:r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553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4483"/>
        </a:solidFill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3" id="{F72B7738-F53B-47C5-B7F4-C3965B74BA67}" vid="{D499A566-A81E-4849-A0B5-A27FBD472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3</Template>
  <TotalTime>300</TotalTime>
  <Words>458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Office-tema</vt:lpstr>
      <vt:lpstr>XEM</vt:lpstr>
      <vt:lpstr>XEM</vt:lpstr>
      <vt:lpstr>XEM</vt:lpstr>
      <vt:lpstr>XEM</vt:lpstr>
      <vt:lpstr>XEM</vt:lpstr>
      <vt:lpstr>XEM</vt:lpstr>
      <vt:lpstr>XEM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Andrea Collén</dc:creator>
  <cp:lastModifiedBy>Lövström, Mats</cp:lastModifiedBy>
  <cp:revision>26</cp:revision>
  <dcterms:created xsi:type="dcterms:W3CDTF">2023-02-23T15:16:54Z</dcterms:created>
  <dcterms:modified xsi:type="dcterms:W3CDTF">2024-04-25T13:01:27Z</dcterms:modified>
</cp:coreProperties>
</file>